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5448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2" name="Shape 6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165860" y="3118104"/>
            <a:ext cx="13213081" cy="211226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2331720" y="5632703"/>
            <a:ext cx="10881360" cy="251460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1103312" y="2782641"/>
            <a:ext cx="2105029" cy="314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4500590" y="9354311"/>
            <a:ext cx="266974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900" u="none">
          <a:solidFill>
            <a:srgbClr val="181817"/>
          </a:solidFill>
          <a:uFillTx/>
          <a:latin typeface="Myriad Pro"/>
          <a:ea typeface="Myriad Pro"/>
          <a:cs typeface="Myriad Pro"/>
          <a:sym typeface="Myriad Pro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bject 2"/>
          <p:cNvSpPr txBox="1"/>
          <p:nvPr/>
        </p:nvSpPr>
        <p:spPr>
          <a:xfrm>
            <a:off x="11100902" y="4163304"/>
            <a:ext cx="3967482" cy="91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ct val="128200"/>
              </a:lnSpc>
              <a:spcBef>
                <a:spcPts val="100"/>
              </a:spcBef>
              <a:defRPr sz="13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Fsi</a:t>
            </a:r>
            <a:r>
              <a:rPr spc="-10"/>
              <a:t> </a:t>
            </a:r>
            <a:r>
              <a:t>ido</a:t>
            </a:r>
            <a:r>
              <a:rPr spc="-5"/>
              <a:t> olorer </a:t>
            </a:r>
            <a:r>
              <a:t>estio</a:t>
            </a:r>
            <a:r>
              <a:rPr spc="-10"/>
              <a:t> </a:t>
            </a:r>
            <a:r>
              <a:rPr spc="-5"/>
              <a:t>volorest, </a:t>
            </a:r>
            <a:r>
              <a:t>et</a:t>
            </a:r>
            <a:r>
              <a:rPr spc="-5"/>
              <a:t> </a:t>
            </a:r>
            <a:r>
              <a:t>enisit</a:t>
            </a:r>
            <a:r>
              <a:rPr spc="-5"/>
              <a:t> </a:t>
            </a:r>
            <a:r>
              <a:t>fuga.</a:t>
            </a:r>
            <a:r>
              <a:rPr spc="-10"/>
              <a:t> </a:t>
            </a:r>
            <a:r>
              <a:t>Sum</a:t>
            </a:r>
            <a:r>
              <a:rPr spc="-5"/>
              <a:t> </a:t>
            </a:r>
            <a:r>
              <a:t>am,</a:t>
            </a:r>
            <a:r>
              <a:rPr spc="-5"/>
              <a:t> tem </a:t>
            </a:r>
            <a:r>
              <a:t>lit </a:t>
            </a:r>
            <a:r>
              <a:rPr spc="-265"/>
              <a:t> </a:t>
            </a:r>
            <a:r>
              <a:rPr spc="-10"/>
              <a:t>re </a:t>
            </a:r>
            <a:r>
              <a:t>samusci endebit est </a:t>
            </a:r>
            <a:r>
              <a:rPr spc="-5"/>
              <a:t>ace </a:t>
            </a:r>
            <a:r>
              <a:t>aqui </a:t>
            </a:r>
            <a:r>
              <a:rPr spc="-5"/>
              <a:t>temporepudit. </a:t>
            </a:r>
            <a:r>
              <a:t>Saue sed </a:t>
            </a:r>
            <a:r>
              <a:rPr spc="5"/>
              <a:t> </a:t>
            </a:r>
            <a:r>
              <a:t>ma</a:t>
            </a:r>
            <a:r>
              <a:rPr spc="-5"/>
              <a:t> </a:t>
            </a:r>
            <a:r>
              <a:rPr spc="-10"/>
              <a:t>vera</a:t>
            </a:r>
            <a:r>
              <a:rPr spc="-5"/>
              <a:t> derorehenis</a:t>
            </a:r>
            <a:r>
              <a:t> </a:t>
            </a:r>
            <a:r>
              <a:rPr spc="-5"/>
              <a:t>reius </a:t>
            </a:r>
            <a:r>
              <a:t>dolupt</a:t>
            </a:r>
            <a:r>
              <a:rPr spc="-5"/>
              <a:t> </a:t>
            </a:r>
            <a:r>
              <a:t>eaque sed</a:t>
            </a:r>
            <a:r>
              <a:rPr spc="-5"/>
              <a:t> </a:t>
            </a:r>
            <a:r>
              <a:t>ma</a:t>
            </a:r>
            <a:r>
              <a:rPr spc="-5"/>
              <a:t> </a:t>
            </a:r>
            <a:r>
              <a:rPr spc="-10"/>
              <a:t>vera</a:t>
            </a:r>
            <a:r>
              <a:t> </a:t>
            </a:r>
            <a:r>
              <a:rPr spc="-5"/>
              <a:t>dero </a:t>
            </a:r>
            <a:r>
              <a:rPr spc="-265"/>
              <a:t> </a:t>
            </a:r>
            <a:r>
              <a:rPr spc="-5"/>
              <a:t>rehusci </a:t>
            </a:r>
            <a:r>
              <a:t>endebit est </a:t>
            </a:r>
            <a:r>
              <a:rPr spc="-5"/>
              <a:t>ace</a:t>
            </a:r>
            <a:r>
              <a:t> aqui</a:t>
            </a:r>
            <a:r>
              <a:rPr spc="-5"/>
              <a:t> tem.</a:t>
            </a:r>
          </a:p>
        </p:txBody>
      </p:sp>
      <p:sp>
        <p:nvSpPr>
          <p:cNvPr id="65" name="object 3"/>
          <p:cNvSpPr txBox="1"/>
          <p:nvPr/>
        </p:nvSpPr>
        <p:spPr>
          <a:xfrm>
            <a:off x="11100903" y="2269894"/>
            <a:ext cx="1819415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b="1" spc="-10"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-35"/>
              <a:t> </a:t>
            </a:r>
            <a:r>
              <a:rPr spc="-5"/>
              <a:t>Information</a:t>
            </a:r>
          </a:p>
        </p:txBody>
      </p:sp>
      <p:sp>
        <p:nvSpPr>
          <p:cNvPr id="66" name="object 4"/>
          <p:cNvSpPr txBox="1"/>
          <p:nvPr/>
        </p:nvSpPr>
        <p:spPr>
          <a:xfrm>
            <a:off x="11100903" y="5820914"/>
            <a:ext cx="1257342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b="1" sz="14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Sponsors</a:t>
            </a:r>
          </a:p>
        </p:txBody>
      </p:sp>
      <p:sp>
        <p:nvSpPr>
          <p:cNvPr id="67" name="object 5"/>
          <p:cNvSpPr/>
          <p:nvPr/>
        </p:nvSpPr>
        <p:spPr>
          <a:xfrm>
            <a:off x="11113602" y="2571442"/>
            <a:ext cx="3960714" cy="3"/>
          </a:xfrm>
          <a:prstGeom prst="line">
            <a:avLst/>
          </a:prstGeom>
          <a:ln w="254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8" name="object 6"/>
          <p:cNvSpPr/>
          <p:nvPr/>
        </p:nvSpPr>
        <p:spPr>
          <a:xfrm>
            <a:off x="11113602" y="6122475"/>
            <a:ext cx="3960714" cy="3"/>
          </a:xfrm>
          <a:prstGeom prst="line">
            <a:avLst/>
          </a:prstGeom>
          <a:ln w="127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" name="object 7"/>
          <p:cNvSpPr/>
          <p:nvPr/>
        </p:nvSpPr>
        <p:spPr>
          <a:xfrm>
            <a:off x="12484633" y="6258928"/>
            <a:ext cx="1231955" cy="898336"/>
          </a:xfrm>
          <a:prstGeom prst="rect">
            <a:avLst/>
          </a:prstGeom>
          <a:solidFill>
            <a:srgbClr val="ADAEAE">
              <a:alpha val="3999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0" name="object 8"/>
          <p:cNvSpPr/>
          <p:nvPr/>
        </p:nvSpPr>
        <p:spPr>
          <a:xfrm>
            <a:off x="12484633" y="7274673"/>
            <a:ext cx="1231955" cy="898336"/>
          </a:xfrm>
          <a:prstGeom prst="rect">
            <a:avLst/>
          </a:prstGeom>
          <a:solidFill>
            <a:srgbClr val="ADAEAE">
              <a:alpha val="3999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1" name="object 9"/>
          <p:cNvSpPr/>
          <p:nvPr/>
        </p:nvSpPr>
        <p:spPr>
          <a:xfrm>
            <a:off x="11113603" y="6258928"/>
            <a:ext cx="1231942" cy="898336"/>
          </a:xfrm>
          <a:prstGeom prst="rect">
            <a:avLst/>
          </a:prstGeom>
          <a:solidFill>
            <a:srgbClr val="ADAEAE">
              <a:alpha val="3999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2" name="object 10"/>
          <p:cNvSpPr/>
          <p:nvPr/>
        </p:nvSpPr>
        <p:spPr>
          <a:xfrm>
            <a:off x="11113603" y="7274673"/>
            <a:ext cx="1231942" cy="898336"/>
          </a:xfrm>
          <a:prstGeom prst="rect">
            <a:avLst/>
          </a:prstGeom>
          <a:solidFill>
            <a:srgbClr val="ADAEAE">
              <a:alpha val="3999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3" name="object 11"/>
          <p:cNvSpPr/>
          <p:nvPr/>
        </p:nvSpPr>
        <p:spPr>
          <a:xfrm>
            <a:off x="13855661" y="6258928"/>
            <a:ext cx="1231943" cy="898336"/>
          </a:xfrm>
          <a:prstGeom prst="rect">
            <a:avLst/>
          </a:prstGeom>
          <a:solidFill>
            <a:srgbClr val="ADAEAE">
              <a:alpha val="3999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4" name="object 12"/>
          <p:cNvSpPr/>
          <p:nvPr/>
        </p:nvSpPr>
        <p:spPr>
          <a:xfrm>
            <a:off x="13855661" y="7274673"/>
            <a:ext cx="1231943" cy="898336"/>
          </a:xfrm>
          <a:prstGeom prst="rect">
            <a:avLst/>
          </a:prstGeom>
          <a:solidFill>
            <a:srgbClr val="ADAEAE">
              <a:alpha val="39999"/>
            </a:srgbClr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5" name="object 13"/>
          <p:cNvSpPr txBox="1"/>
          <p:nvPr>
            <p:ph type="title"/>
          </p:nvPr>
        </p:nvSpPr>
        <p:spPr>
          <a:xfrm>
            <a:off x="11103312" y="2782640"/>
            <a:ext cx="2105029" cy="314965"/>
          </a:xfrm>
          <a:prstGeom prst="rect">
            <a:avLst/>
          </a:prstGeom>
        </p:spPr>
        <p:txBody>
          <a:bodyPr/>
          <a:lstStyle/>
          <a:p>
            <a:pPr indent="10922" defTabSz="786383">
              <a:defRPr b="1" sz="1600">
                <a:latin typeface="Arial"/>
                <a:ea typeface="Arial"/>
                <a:cs typeface="Arial"/>
                <a:sym typeface="Arial"/>
              </a:defRPr>
            </a:pPr>
            <a:r>
              <a:t>SEPTEMBER </a:t>
            </a:r>
            <a:r>
              <a:rPr spc="-100"/>
              <a:t>25,</a:t>
            </a:r>
            <a:r>
              <a:t> </a:t>
            </a:r>
            <a:r>
              <a:rPr spc="-100"/>
              <a:t>2021</a:t>
            </a:r>
          </a:p>
        </p:txBody>
      </p:sp>
      <p:sp>
        <p:nvSpPr>
          <p:cNvPr id="76" name="object 14"/>
          <p:cNvSpPr txBox="1"/>
          <p:nvPr/>
        </p:nvSpPr>
        <p:spPr>
          <a:xfrm>
            <a:off x="11100902" y="3062041"/>
            <a:ext cx="2489205" cy="806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b="1" spc="5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1:00–8:00</a:t>
            </a:r>
            <a:r>
              <a:rPr spc="20"/>
              <a:t> </a:t>
            </a:r>
            <a:r>
              <a:rPr spc="-20"/>
              <a:t>PM</a:t>
            </a:r>
          </a:p>
          <a:p>
            <a:pPr marR="5080" indent="12700">
              <a:lnSpc>
                <a:spcPct val="119100"/>
              </a:lnSpc>
              <a:spcBef>
                <a:spcPts val="800"/>
              </a:spcBef>
              <a:defRPr spc="-10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10"/>
              <a:t> </a:t>
            </a:r>
            <a:r>
              <a:rPr spc="-5"/>
              <a:t>Location</a:t>
            </a:r>
            <a:r>
              <a:rPr spc="15"/>
              <a:t> </a:t>
            </a:r>
            <a:r>
              <a:rPr spc="0"/>
              <a:t>Details</a:t>
            </a:r>
            <a:r>
              <a:rPr spc="10"/>
              <a:t> </a:t>
            </a:r>
            <a:r>
              <a:rPr spc="5"/>
              <a:t>Goes</a:t>
            </a:r>
            <a:r>
              <a:rPr spc="15"/>
              <a:t> </a:t>
            </a:r>
            <a:r>
              <a:rPr spc="0"/>
              <a:t>Here </a:t>
            </a:r>
            <a:r>
              <a:rPr spc="-280"/>
              <a:t> </a:t>
            </a:r>
            <a:r>
              <a:rPr spc="-5"/>
              <a:t>Lorem</a:t>
            </a:r>
            <a:r>
              <a:rPr spc="20"/>
              <a:t> </a:t>
            </a:r>
            <a:r>
              <a:rPr spc="-5"/>
              <a:t>isoppsum</a:t>
            </a:r>
          </a:p>
        </p:txBody>
      </p:sp>
      <p:sp>
        <p:nvSpPr>
          <p:cNvPr id="77" name="object 15"/>
          <p:cNvSpPr txBox="1"/>
          <p:nvPr/>
        </p:nvSpPr>
        <p:spPr>
          <a:xfrm>
            <a:off x="11100903" y="8876178"/>
            <a:ext cx="1489370" cy="209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b="1" sz="15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ri</a:t>
            </a:r>
            <a:r>
              <a:rPr spc="10"/>
              <a:t>t</a:t>
            </a:r>
            <a:r>
              <a:rPr spc="-5"/>
              <a:t>.</a:t>
            </a:r>
            <a:r>
              <a:rPr spc="15"/>
              <a:t>e</a:t>
            </a:r>
            <a:r>
              <a:rPr spc="-5"/>
              <a:t>d</a:t>
            </a:r>
            <a:r>
              <a:rPr spc="10"/>
              <a:t>u</a:t>
            </a:r>
            <a:r>
              <a:rPr spc="-70"/>
              <a:t>/</a:t>
            </a:r>
            <a:r>
              <a:rPr spc="-10"/>
              <a:t>e</a:t>
            </a:r>
            <a:r>
              <a:rPr spc="-15"/>
              <a:t>v</a:t>
            </a:r>
            <a:r>
              <a:t>e</a:t>
            </a:r>
            <a:r>
              <a:rPr spc="-15"/>
              <a:t>n</a:t>
            </a:r>
            <a:r>
              <a:rPr spc="15"/>
              <a:t>t</a:t>
            </a:r>
            <a:r>
              <a:t>s</a:t>
            </a:r>
          </a:p>
        </p:txBody>
      </p:sp>
      <p:grpSp>
        <p:nvGrpSpPr>
          <p:cNvPr id="80" name="object 16"/>
          <p:cNvGrpSpPr/>
          <p:nvPr/>
        </p:nvGrpSpPr>
        <p:grpSpPr>
          <a:xfrm>
            <a:off x="696526" y="4266382"/>
            <a:ext cx="7143999" cy="4539317"/>
            <a:chOff x="0" y="0"/>
            <a:chExt cx="7143998" cy="4539316"/>
          </a:xfrm>
        </p:grpSpPr>
        <p:sp>
          <p:nvSpPr>
            <p:cNvPr id="78" name="object 17"/>
            <p:cNvSpPr/>
            <p:nvPr/>
          </p:nvSpPr>
          <p:spPr>
            <a:xfrm>
              <a:off x="-1" y="1826"/>
              <a:ext cx="6608404" cy="4537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868" y="0"/>
                  </a:moveTo>
                  <a:lnTo>
                    <a:pt x="0" y="21600"/>
                  </a:lnTo>
                  <a:lnTo>
                    <a:pt x="13521" y="21600"/>
                  </a:lnTo>
                  <a:lnTo>
                    <a:pt x="21600" y="9853"/>
                  </a:lnTo>
                  <a:lnTo>
                    <a:pt x="21582" y="3"/>
                  </a:lnTo>
                  <a:lnTo>
                    <a:pt x="14868" y="0"/>
                  </a:lnTo>
                  <a:close/>
                </a:path>
              </a:pathLst>
            </a:custGeom>
            <a:solidFill>
              <a:srgbClr val="FAB42A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" name="object 18"/>
            <p:cNvSpPr/>
            <p:nvPr/>
          </p:nvSpPr>
          <p:spPr>
            <a:xfrm>
              <a:off x="4550362" y="-1"/>
              <a:ext cx="2593636" cy="2074779"/>
            </a:xfrm>
            <a:prstGeom prst="rect">
              <a:avLst/>
            </a:prstGeom>
            <a:solidFill>
              <a:srgbClr val="FFFEF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81" name="object 19"/>
          <p:cNvSpPr txBox="1"/>
          <p:nvPr/>
        </p:nvSpPr>
        <p:spPr>
          <a:xfrm>
            <a:off x="5685613" y="3888142"/>
            <a:ext cx="3594570" cy="2125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ts val="5600"/>
              </a:lnSpc>
              <a:spcBef>
                <a:spcPts val="600"/>
              </a:spcBef>
              <a:defRPr b="1" spc="-25" sz="50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-75"/>
              <a:t> </a:t>
            </a:r>
            <a:r>
              <a:rPr spc="0"/>
              <a:t>name </a:t>
            </a:r>
            <a:r>
              <a:rPr spc="-1050"/>
              <a:t> </a:t>
            </a:r>
            <a:r>
              <a:rPr spc="0"/>
              <a:t>goes </a:t>
            </a:r>
            <a:r>
              <a:rPr spc="-15"/>
              <a:t>here </a:t>
            </a:r>
            <a:r>
              <a:rPr spc="-10"/>
              <a:t> </a:t>
            </a:r>
            <a:r>
              <a:rPr spc="0"/>
              <a:t>maning</a:t>
            </a:r>
            <a:r>
              <a:rPr spc="-45"/>
              <a:t> </a:t>
            </a:r>
            <a:r>
              <a:rPr spc="-70"/>
              <a:t>tar.</a:t>
            </a:r>
          </a:p>
        </p:txBody>
      </p:sp>
      <p:pic>
        <p:nvPicPr>
          <p:cNvPr id="82" name="object 20" descr="object 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9914" y="-115529"/>
            <a:ext cx="9723399" cy="8927087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object 21"/>
          <p:cNvSpPr/>
          <p:nvPr/>
        </p:nvSpPr>
        <p:spPr>
          <a:xfrm>
            <a:off x="12133301" y="8919995"/>
            <a:ext cx="2954304" cy="1138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8323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239CB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4" name="object 22"/>
          <p:cNvSpPr/>
          <p:nvPr/>
        </p:nvSpPr>
        <p:spPr>
          <a:xfrm>
            <a:off x="12344292" y="945413"/>
            <a:ext cx="12704" cy="434673"/>
          </a:xfrm>
          <a:prstGeom prst="rect">
            <a:avLst/>
          </a:prstGeom>
          <a:solidFill>
            <a:srgbClr val="181817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91" name="object 23"/>
          <p:cNvGrpSpPr/>
          <p:nvPr/>
        </p:nvGrpSpPr>
        <p:grpSpPr>
          <a:xfrm>
            <a:off x="11062803" y="945417"/>
            <a:ext cx="431247" cy="439659"/>
            <a:chOff x="0" y="0"/>
            <a:chExt cx="431246" cy="439658"/>
          </a:xfrm>
        </p:grpSpPr>
        <p:sp>
          <p:nvSpPr>
            <p:cNvPr id="85" name="Triangle"/>
            <p:cNvSpPr/>
            <p:nvPr/>
          </p:nvSpPr>
          <p:spPr>
            <a:xfrm>
              <a:off x="369506" y="426955"/>
              <a:ext cx="61740" cy="12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6" name="Triangle"/>
            <p:cNvSpPr/>
            <p:nvPr/>
          </p:nvSpPr>
          <p:spPr>
            <a:xfrm>
              <a:off x="100380" y="426936"/>
              <a:ext cx="94734" cy="12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7" name="Shape"/>
            <p:cNvSpPr/>
            <p:nvPr/>
          </p:nvSpPr>
          <p:spPr>
            <a:xfrm>
              <a:off x="-1" y="407606"/>
              <a:ext cx="195115" cy="27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1113" y="19477"/>
                  </a:lnTo>
                  <a:lnTo>
                    <a:pt x="21600" y="1947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8" name="Shape"/>
            <p:cNvSpPr/>
            <p:nvPr/>
          </p:nvSpPr>
          <p:spPr>
            <a:xfrm>
              <a:off x="134466" y="235838"/>
              <a:ext cx="296781" cy="19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77" y="0"/>
                  </a:moveTo>
                  <a:lnTo>
                    <a:pt x="0" y="0"/>
                  </a:lnTo>
                  <a:lnTo>
                    <a:pt x="1048" y="81"/>
                  </a:lnTo>
                  <a:lnTo>
                    <a:pt x="1717" y="359"/>
                  </a:lnTo>
                  <a:lnTo>
                    <a:pt x="2227" y="937"/>
                  </a:lnTo>
                  <a:lnTo>
                    <a:pt x="2798" y="1917"/>
                  </a:lnTo>
                  <a:lnTo>
                    <a:pt x="3154" y="2557"/>
                  </a:lnTo>
                  <a:lnTo>
                    <a:pt x="3374" y="2934"/>
                  </a:lnTo>
                  <a:lnTo>
                    <a:pt x="11386" y="17779"/>
                  </a:lnTo>
                  <a:lnTo>
                    <a:pt x="13460" y="21600"/>
                  </a:lnTo>
                  <a:lnTo>
                    <a:pt x="14184" y="21557"/>
                  </a:lnTo>
                  <a:lnTo>
                    <a:pt x="16525" y="21347"/>
                  </a:lnTo>
                  <a:lnTo>
                    <a:pt x="17107" y="21312"/>
                  </a:lnTo>
                  <a:lnTo>
                    <a:pt x="21600" y="21312"/>
                  </a:lnTo>
                  <a:lnTo>
                    <a:pt x="21600" y="18724"/>
                  </a:lnTo>
                  <a:lnTo>
                    <a:pt x="21374" y="18670"/>
                  </a:lnTo>
                  <a:lnTo>
                    <a:pt x="19932" y="18263"/>
                  </a:lnTo>
                  <a:lnTo>
                    <a:pt x="18861" y="17691"/>
                  </a:lnTo>
                  <a:lnTo>
                    <a:pt x="17936" y="16736"/>
                  </a:lnTo>
                  <a:lnTo>
                    <a:pt x="16932" y="15180"/>
                  </a:lnTo>
                  <a:lnTo>
                    <a:pt x="8077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9" name="Shape"/>
            <p:cNvSpPr/>
            <p:nvPr/>
          </p:nvSpPr>
          <p:spPr>
            <a:xfrm>
              <a:off x="0" y="0"/>
              <a:ext cx="313323" cy="407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431"/>
                  </a:lnTo>
                  <a:lnTo>
                    <a:pt x="369" y="1431"/>
                  </a:lnTo>
                  <a:lnTo>
                    <a:pt x="1441" y="1444"/>
                  </a:lnTo>
                  <a:lnTo>
                    <a:pt x="3794" y="2460"/>
                  </a:lnTo>
                  <a:lnTo>
                    <a:pt x="4132" y="4602"/>
                  </a:lnTo>
                  <a:lnTo>
                    <a:pt x="4179" y="16336"/>
                  </a:lnTo>
                  <a:lnTo>
                    <a:pt x="4171" y="17330"/>
                  </a:lnTo>
                  <a:lnTo>
                    <a:pt x="4016" y="19685"/>
                  </a:lnTo>
                  <a:lnTo>
                    <a:pt x="2380" y="21472"/>
                  </a:lnTo>
                  <a:lnTo>
                    <a:pt x="254" y="21600"/>
                  </a:lnTo>
                  <a:lnTo>
                    <a:pt x="13081" y="21600"/>
                  </a:lnTo>
                  <a:lnTo>
                    <a:pt x="10190" y="21166"/>
                  </a:lnTo>
                  <a:lnTo>
                    <a:pt x="9318" y="18525"/>
                  </a:lnTo>
                  <a:lnTo>
                    <a:pt x="9270" y="12498"/>
                  </a:lnTo>
                  <a:lnTo>
                    <a:pt x="16921" y="12498"/>
                  </a:lnTo>
                  <a:lnTo>
                    <a:pt x="16462" y="12092"/>
                  </a:lnTo>
                  <a:lnTo>
                    <a:pt x="19604" y="11400"/>
                  </a:lnTo>
                  <a:lnTo>
                    <a:pt x="20438" y="10933"/>
                  </a:lnTo>
                  <a:lnTo>
                    <a:pt x="9270" y="10933"/>
                  </a:lnTo>
                  <a:lnTo>
                    <a:pt x="9265" y="2460"/>
                  </a:lnTo>
                  <a:lnTo>
                    <a:pt x="9248" y="1781"/>
                  </a:lnTo>
                  <a:lnTo>
                    <a:pt x="9608" y="1654"/>
                  </a:lnTo>
                  <a:lnTo>
                    <a:pt x="9966" y="1610"/>
                  </a:lnTo>
                  <a:lnTo>
                    <a:pt x="10558" y="1599"/>
                  </a:lnTo>
                  <a:lnTo>
                    <a:pt x="21600" y="1599"/>
                  </a:lnTo>
                  <a:lnTo>
                    <a:pt x="20669" y="1067"/>
                  </a:lnTo>
                  <a:lnTo>
                    <a:pt x="19288" y="599"/>
                  </a:lnTo>
                  <a:lnTo>
                    <a:pt x="17649" y="267"/>
                  </a:lnTo>
                  <a:lnTo>
                    <a:pt x="16432" y="141"/>
                  </a:lnTo>
                  <a:lnTo>
                    <a:pt x="7908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0" name="Shape"/>
            <p:cNvSpPr/>
            <p:nvPr/>
          </p:nvSpPr>
          <p:spPr>
            <a:xfrm>
              <a:off x="137603" y="30183"/>
              <a:ext cx="210406" cy="176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39" y="0"/>
                  </a:moveTo>
                  <a:lnTo>
                    <a:pt x="1596" y="0"/>
                  </a:lnTo>
                  <a:lnTo>
                    <a:pt x="2583" y="20"/>
                  </a:lnTo>
                  <a:lnTo>
                    <a:pt x="4138" y="85"/>
                  </a:lnTo>
                  <a:lnTo>
                    <a:pt x="4334" y="85"/>
                  </a:lnTo>
                  <a:lnTo>
                    <a:pt x="8108" y="809"/>
                  </a:lnTo>
                  <a:lnTo>
                    <a:pt x="10900" y="2921"/>
                  </a:lnTo>
                  <a:lnTo>
                    <a:pt x="12632" y="6323"/>
                  </a:lnTo>
                  <a:lnTo>
                    <a:pt x="13227" y="10922"/>
                  </a:lnTo>
                  <a:lnTo>
                    <a:pt x="13014" y="14295"/>
                  </a:lnTo>
                  <a:lnTo>
                    <a:pt x="11229" y="18900"/>
                  </a:lnTo>
                  <a:lnTo>
                    <a:pt x="7670" y="21041"/>
                  </a:lnTo>
                  <a:lnTo>
                    <a:pt x="2818" y="21582"/>
                  </a:lnTo>
                  <a:lnTo>
                    <a:pt x="0" y="21600"/>
                  </a:lnTo>
                  <a:lnTo>
                    <a:pt x="16308" y="21600"/>
                  </a:lnTo>
                  <a:lnTo>
                    <a:pt x="18595" y="19611"/>
                  </a:lnTo>
                  <a:lnTo>
                    <a:pt x="20824" y="15260"/>
                  </a:lnTo>
                  <a:lnTo>
                    <a:pt x="21600" y="9813"/>
                  </a:lnTo>
                  <a:lnTo>
                    <a:pt x="21289" y="6219"/>
                  </a:lnTo>
                  <a:lnTo>
                    <a:pt x="20358" y="3174"/>
                  </a:lnTo>
                  <a:lnTo>
                    <a:pt x="18811" y="687"/>
                  </a:lnTo>
                  <a:lnTo>
                    <a:pt x="18039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92" name="object 24"/>
          <p:cNvSpPr/>
          <p:nvPr/>
        </p:nvSpPr>
        <p:spPr>
          <a:xfrm>
            <a:off x="11550915" y="945413"/>
            <a:ext cx="197704" cy="434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5957" y="67"/>
                </a:lnTo>
                <a:lnTo>
                  <a:pt x="10562" y="132"/>
                </a:lnTo>
                <a:lnTo>
                  <a:pt x="0" y="0"/>
                </a:lnTo>
                <a:lnTo>
                  <a:pt x="0" y="1342"/>
                </a:lnTo>
                <a:lnTo>
                  <a:pt x="2091" y="1358"/>
                </a:lnTo>
                <a:lnTo>
                  <a:pt x="3753" y="1464"/>
                </a:lnTo>
                <a:lnTo>
                  <a:pt x="6480" y="3180"/>
                </a:lnTo>
                <a:lnTo>
                  <a:pt x="6756" y="5550"/>
                </a:lnTo>
                <a:lnTo>
                  <a:pt x="6756" y="16050"/>
                </a:lnTo>
                <a:lnTo>
                  <a:pt x="6682" y="17251"/>
                </a:lnTo>
                <a:lnTo>
                  <a:pt x="6089" y="19285"/>
                </a:lnTo>
                <a:lnTo>
                  <a:pt x="2091" y="20242"/>
                </a:lnTo>
                <a:lnTo>
                  <a:pt x="0" y="20257"/>
                </a:lnTo>
                <a:lnTo>
                  <a:pt x="0" y="21600"/>
                </a:lnTo>
                <a:lnTo>
                  <a:pt x="11038" y="21467"/>
                </a:lnTo>
                <a:lnTo>
                  <a:pt x="21600" y="21600"/>
                </a:lnTo>
                <a:lnTo>
                  <a:pt x="21600" y="20257"/>
                </a:lnTo>
                <a:lnTo>
                  <a:pt x="16440" y="19848"/>
                </a:lnTo>
                <a:lnTo>
                  <a:pt x="14918" y="17251"/>
                </a:lnTo>
                <a:lnTo>
                  <a:pt x="14844" y="5550"/>
                </a:lnTo>
                <a:lnTo>
                  <a:pt x="14918" y="4349"/>
                </a:lnTo>
                <a:lnTo>
                  <a:pt x="15511" y="2315"/>
                </a:lnTo>
                <a:lnTo>
                  <a:pt x="19509" y="1358"/>
                </a:lnTo>
                <a:lnTo>
                  <a:pt x="21600" y="1342"/>
                </a:lnTo>
                <a:lnTo>
                  <a:pt x="21600" y="0"/>
                </a:lnTo>
                <a:close/>
              </a:path>
            </a:pathLst>
          </a:custGeom>
          <a:solidFill>
            <a:srgbClr val="ED712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3" name="object 25"/>
          <p:cNvSpPr/>
          <p:nvPr/>
        </p:nvSpPr>
        <p:spPr>
          <a:xfrm>
            <a:off x="11807294" y="945485"/>
            <a:ext cx="406630" cy="434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0"/>
                </a:lnTo>
                <a:lnTo>
                  <a:pt x="0" y="5604"/>
                </a:lnTo>
                <a:lnTo>
                  <a:pt x="1424" y="5604"/>
                </a:lnTo>
                <a:lnTo>
                  <a:pt x="1430" y="5427"/>
                </a:lnTo>
                <a:lnTo>
                  <a:pt x="1791" y="3295"/>
                </a:lnTo>
                <a:lnTo>
                  <a:pt x="2710" y="2160"/>
                </a:lnTo>
                <a:lnTo>
                  <a:pt x="4233" y="1708"/>
                </a:lnTo>
                <a:lnTo>
                  <a:pt x="6755" y="1626"/>
                </a:lnTo>
                <a:lnTo>
                  <a:pt x="7365" y="1627"/>
                </a:lnTo>
                <a:lnTo>
                  <a:pt x="8842" y="2134"/>
                </a:lnTo>
                <a:lnTo>
                  <a:pt x="8842" y="17041"/>
                </a:lnTo>
                <a:lnTo>
                  <a:pt x="8267" y="19422"/>
                </a:lnTo>
                <a:lnTo>
                  <a:pt x="5226" y="20257"/>
                </a:lnTo>
                <a:lnTo>
                  <a:pt x="5038" y="20265"/>
                </a:lnTo>
                <a:lnTo>
                  <a:pt x="5038" y="21600"/>
                </a:lnTo>
                <a:lnTo>
                  <a:pt x="10679" y="21468"/>
                </a:lnTo>
                <a:lnTo>
                  <a:pt x="16567" y="21600"/>
                </a:lnTo>
                <a:lnTo>
                  <a:pt x="16567" y="20265"/>
                </a:lnTo>
                <a:lnTo>
                  <a:pt x="14427" y="20009"/>
                </a:lnTo>
                <a:lnTo>
                  <a:pt x="12865" y="18448"/>
                </a:lnTo>
                <a:lnTo>
                  <a:pt x="12762" y="17041"/>
                </a:lnTo>
                <a:lnTo>
                  <a:pt x="12762" y="2159"/>
                </a:lnTo>
                <a:lnTo>
                  <a:pt x="14523" y="1619"/>
                </a:lnTo>
                <a:lnTo>
                  <a:pt x="15640" y="1627"/>
                </a:lnTo>
                <a:lnTo>
                  <a:pt x="17708" y="1812"/>
                </a:lnTo>
                <a:lnTo>
                  <a:pt x="19848" y="3608"/>
                </a:lnTo>
                <a:lnTo>
                  <a:pt x="20186" y="5604"/>
                </a:lnTo>
                <a:lnTo>
                  <a:pt x="21600" y="5604"/>
                </a:lnTo>
                <a:lnTo>
                  <a:pt x="21600" y="0"/>
                </a:lnTo>
                <a:close/>
              </a:path>
            </a:pathLst>
          </a:custGeom>
          <a:solidFill>
            <a:srgbClr val="ED712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94" name="object 26" descr="object 2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85596" y="952193"/>
            <a:ext cx="2006209" cy="178515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object 27" descr="object 2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76798" y="1199666"/>
            <a:ext cx="209818" cy="17827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4" name="object 28"/>
          <p:cNvGrpSpPr/>
          <p:nvPr/>
        </p:nvGrpSpPr>
        <p:grpSpPr>
          <a:xfrm>
            <a:off x="12736489" y="1199406"/>
            <a:ext cx="1242246" cy="217665"/>
            <a:chOff x="-1" y="-1"/>
            <a:chExt cx="1242245" cy="217664"/>
          </a:xfrm>
        </p:grpSpPr>
        <p:pic>
          <p:nvPicPr>
            <p:cNvPr id="96" name="object 29" descr="object 29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2" y="3"/>
              <a:ext cx="503755" cy="1785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03" name="object 30"/>
            <p:cNvGrpSpPr/>
            <p:nvPr/>
          </p:nvGrpSpPr>
          <p:grpSpPr>
            <a:xfrm>
              <a:off x="524277" y="-2"/>
              <a:ext cx="717968" cy="217666"/>
              <a:chOff x="0" y="0"/>
              <a:chExt cx="717966" cy="217664"/>
            </a:xfrm>
          </p:grpSpPr>
          <p:sp>
            <p:nvSpPr>
              <p:cNvPr id="97" name="Shape"/>
              <p:cNvSpPr/>
              <p:nvPr/>
            </p:nvSpPr>
            <p:spPr>
              <a:xfrm>
                <a:off x="-1" y="45985"/>
                <a:ext cx="113720" cy="128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7869"/>
                    </a:moveTo>
                    <a:lnTo>
                      <a:pt x="21009" y="4702"/>
                    </a:lnTo>
                    <a:lnTo>
                      <a:pt x="19335" y="2214"/>
                    </a:lnTo>
                    <a:lnTo>
                      <a:pt x="16739" y="583"/>
                    </a:lnTo>
                    <a:lnTo>
                      <a:pt x="13376" y="0"/>
                    </a:lnTo>
                    <a:lnTo>
                      <a:pt x="11133" y="219"/>
                    </a:lnTo>
                    <a:lnTo>
                      <a:pt x="9239" y="875"/>
                    </a:lnTo>
                    <a:lnTo>
                      <a:pt x="7652" y="1954"/>
                    </a:lnTo>
                    <a:lnTo>
                      <a:pt x="6318" y="3444"/>
                    </a:lnTo>
                    <a:lnTo>
                      <a:pt x="6178" y="3444"/>
                    </a:lnTo>
                    <a:lnTo>
                      <a:pt x="6178" y="575"/>
                    </a:lnTo>
                    <a:lnTo>
                      <a:pt x="0" y="575"/>
                    </a:lnTo>
                    <a:lnTo>
                      <a:pt x="0" y="21600"/>
                    </a:lnTo>
                    <a:lnTo>
                      <a:pt x="6318" y="21600"/>
                    </a:lnTo>
                    <a:lnTo>
                      <a:pt x="6318" y="9674"/>
                    </a:lnTo>
                    <a:lnTo>
                      <a:pt x="6682" y="7707"/>
                    </a:lnTo>
                    <a:lnTo>
                      <a:pt x="7688" y="6179"/>
                    </a:lnTo>
                    <a:lnTo>
                      <a:pt x="9217" y="5189"/>
                    </a:lnTo>
                    <a:lnTo>
                      <a:pt x="11147" y="4838"/>
                    </a:lnTo>
                    <a:lnTo>
                      <a:pt x="12911" y="5121"/>
                    </a:lnTo>
                    <a:lnTo>
                      <a:pt x="14209" y="5917"/>
                    </a:lnTo>
                    <a:lnTo>
                      <a:pt x="15010" y="7137"/>
                    </a:lnTo>
                    <a:lnTo>
                      <a:pt x="15282" y="8691"/>
                    </a:lnTo>
                    <a:lnTo>
                      <a:pt x="15282" y="21600"/>
                    </a:lnTo>
                    <a:lnTo>
                      <a:pt x="21600" y="21600"/>
                    </a:lnTo>
                    <a:lnTo>
                      <a:pt x="21600" y="7869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8" name="Shape"/>
              <p:cNvSpPr/>
              <p:nvPr/>
            </p:nvSpPr>
            <p:spPr>
              <a:xfrm>
                <a:off x="128143" y="45985"/>
                <a:ext cx="131080" cy="132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0"/>
                    </a:lnTo>
                    <a:lnTo>
                      <a:pt x="19241" y="4104"/>
                    </a:lnTo>
                    <a:lnTo>
                      <a:pt x="18603" y="3115"/>
                    </a:lnTo>
                    <a:lnTo>
                      <a:pt x="16039" y="1399"/>
                    </a:lnTo>
                    <a:lnTo>
                      <a:pt x="16039" y="10800"/>
                    </a:lnTo>
                    <a:lnTo>
                      <a:pt x="15690" y="13522"/>
                    </a:lnTo>
                    <a:lnTo>
                      <a:pt x="14673" y="15625"/>
                    </a:lnTo>
                    <a:lnTo>
                      <a:pt x="13030" y="16978"/>
                    </a:lnTo>
                    <a:lnTo>
                      <a:pt x="10801" y="17456"/>
                    </a:lnTo>
                    <a:lnTo>
                      <a:pt x="8553" y="16978"/>
                    </a:lnTo>
                    <a:lnTo>
                      <a:pt x="6910" y="15625"/>
                    </a:lnTo>
                    <a:lnTo>
                      <a:pt x="5902" y="13522"/>
                    </a:lnTo>
                    <a:lnTo>
                      <a:pt x="5561" y="10800"/>
                    </a:lnTo>
                    <a:lnTo>
                      <a:pt x="5902" y="8074"/>
                    </a:lnTo>
                    <a:lnTo>
                      <a:pt x="6910" y="5959"/>
                    </a:lnTo>
                    <a:lnTo>
                      <a:pt x="8553" y="4591"/>
                    </a:lnTo>
                    <a:lnTo>
                      <a:pt x="10801" y="4104"/>
                    </a:lnTo>
                    <a:lnTo>
                      <a:pt x="13030" y="4591"/>
                    </a:lnTo>
                    <a:lnTo>
                      <a:pt x="14673" y="5959"/>
                    </a:lnTo>
                    <a:lnTo>
                      <a:pt x="15690" y="8074"/>
                    </a:lnTo>
                    <a:lnTo>
                      <a:pt x="16039" y="10800"/>
                    </a:lnTo>
                    <a:lnTo>
                      <a:pt x="16039" y="1399"/>
                    </a:lnTo>
                    <a:lnTo>
                      <a:pt x="15190" y="830"/>
                    </a:lnTo>
                    <a:lnTo>
                      <a:pt x="10801" y="0"/>
                    </a:lnTo>
                    <a:lnTo>
                      <a:pt x="6410" y="830"/>
                    </a:lnTo>
                    <a:lnTo>
                      <a:pt x="2997" y="3115"/>
                    </a:lnTo>
                    <a:lnTo>
                      <a:pt x="787" y="6540"/>
                    </a:lnTo>
                    <a:lnTo>
                      <a:pt x="0" y="10800"/>
                    </a:lnTo>
                    <a:lnTo>
                      <a:pt x="787" y="15060"/>
                    </a:lnTo>
                    <a:lnTo>
                      <a:pt x="2997" y="18487"/>
                    </a:lnTo>
                    <a:lnTo>
                      <a:pt x="6410" y="20770"/>
                    </a:lnTo>
                    <a:lnTo>
                      <a:pt x="10801" y="21600"/>
                    </a:lnTo>
                    <a:lnTo>
                      <a:pt x="15190" y="20770"/>
                    </a:lnTo>
                    <a:lnTo>
                      <a:pt x="18603" y="18487"/>
                    </a:lnTo>
                    <a:lnTo>
                      <a:pt x="19267" y="17456"/>
                    </a:lnTo>
                    <a:lnTo>
                      <a:pt x="20813" y="1506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9" name="Rectangle"/>
              <p:cNvSpPr/>
              <p:nvPr/>
            </p:nvSpPr>
            <p:spPr>
              <a:xfrm>
                <a:off x="275107" y="-1"/>
                <a:ext cx="33265" cy="174863"/>
              </a:xfrm>
              <a:prstGeom prst="rect">
                <a:avLst/>
              </a:pr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0" name="Shape"/>
              <p:cNvSpPr/>
              <p:nvPr/>
            </p:nvSpPr>
            <p:spPr>
              <a:xfrm>
                <a:off x="324258" y="45985"/>
                <a:ext cx="131082" cy="132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0"/>
                    </a:lnTo>
                    <a:lnTo>
                      <a:pt x="19241" y="4104"/>
                    </a:lnTo>
                    <a:lnTo>
                      <a:pt x="18603" y="3115"/>
                    </a:lnTo>
                    <a:lnTo>
                      <a:pt x="16039" y="1399"/>
                    </a:lnTo>
                    <a:lnTo>
                      <a:pt x="16039" y="10800"/>
                    </a:lnTo>
                    <a:lnTo>
                      <a:pt x="15692" y="13522"/>
                    </a:lnTo>
                    <a:lnTo>
                      <a:pt x="14675" y="15625"/>
                    </a:lnTo>
                    <a:lnTo>
                      <a:pt x="13030" y="16978"/>
                    </a:lnTo>
                    <a:lnTo>
                      <a:pt x="10799" y="17456"/>
                    </a:lnTo>
                    <a:lnTo>
                      <a:pt x="8553" y="16978"/>
                    </a:lnTo>
                    <a:lnTo>
                      <a:pt x="6910" y="15625"/>
                    </a:lnTo>
                    <a:lnTo>
                      <a:pt x="5904" y="13522"/>
                    </a:lnTo>
                    <a:lnTo>
                      <a:pt x="5561" y="10800"/>
                    </a:lnTo>
                    <a:lnTo>
                      <a:pt x="5904" y="8074"/>
                    </a:lnTo>
                    <a:lnTo>
                      <a:pt x="6910" y="5959"/>
                    </a:lnTo>
                    <a:lnTo>
                      <a:pt x="8553" y="4591"/>
                    </a:lnTo>
                    <a:lnTo>
                      <a:pt x="10799" y="4104"/>
                    </a:lnTo>
                    <a:lnTo>
                      <a:pt x="13030" y="4591"/>
                    </a:lnTo>
                    <a:lnTo>
                      <a:pt x="14675" y="5959"/>
                    </a:lnTo>
                    <a:lnTo>
                      <a:pt x="15692" y="8074"/>
                    </a:lnTo>
                    <a:lnTo>
                      <a:pt x="16039" y="10800"/>
                    </a:lnTo>
                    <a:lnTo>
                      <a:pt x="16039" y="1399"/>
                    </a:lnTo>
                    <a:lnTo>
                      <a:pt x="15190" y="830"/>
                    </a:lnTo>
                    <a:lnTo>
                      <a:pt x="10799" y="0"/>
                    </a:lnTo>
                    <a:lnTo>
                      <a:pt x="6410" y="830"/>
                    </a:lnTo>
                    <a:lnTo>
                      <a:pt x="2997" y="3115"/>
                    </a:lnTo>
                    <a:lnTo>
                      <a:pt x="787" y="6540"/>
                    </a:lnTo>
                    <a:lnTo>
                      <a:pt x="0" y="10800"/>
                    </a:lnTo>
                    <a:lnTo>
                      <a:pt x="787" y="15060"/>
                    </a:lnTo>
                    <a:lnTo>
                      <a:pt x="2997" y="18487"/>
                    </a:lnTo>
                    <a:lnTo>
                      <a:pt x="6410" y="20770"/>
                    </a:lnTo>
                    <a:lnTo>
                      <a:pt x="10799" y="21600"/>
                    </a:lnTo>
                    <a:lnTo>
                      <a:pt x="15190" y="20770"/>
                    </a:lnTo>
                    <a:lnTo>
                      <a:pt x="18603" y="18487"/>
                    </a:lnTo>
                    <a:lnTo>
                      <a:pt x="19269" y="17456"/>
                    </a:lnTo>
                    <a:lnTo>
                      <a:pt x="20813" y="1506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1" name="Shape"/>
              <p:cNvSpPr/>
              <p:nvPr/>
            </p:nvSpPr>
            <p:spPr>
              <a:xfrm>
                <a:off x="464619" y="45985"/>
                <a:ext cx="121545" cy="171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430"/>
                    </a:moveTo>
                    <a:lnTo>
                      <a:pt x="16082" y="430"/>
                    </a:lnTo>
                    <a:lnTo>
                      <a:pt x="16082" y="7630"/>
                    </a:lnTo>
                    <a:lnTo>
                      <a:pt x="15786" y="9286"/>
                    </a:lnTo>
                    <a:lnTo>
                      <a:pt x="14854" y="10647"/>
                    </a:lnTo>
                    <a:lnTo>
                      <a:pt x="13222" y="11569"/>
                    </a:lnTo>
                    <a:lnTo>
                      <a:pt x="10823" y="11908"/>
                    </a:lnTo>
                    <a:lnTo>
                      <a:pt x="8751" y="11622"/>
                    </a:lnTo>
                    <a:lnTo>
                      <a:pt x="7162" y="10790"/>
                    </a:lnTo>
                    <a:lnTo>
                      <a:pt x="6141" y="9455"/>
                    </a:lnTo>
                    <a:lnTo>
                      <a:pt x="5794" y="7723"/>
                    </a:lnTo>
                    <a:lnTo>
                      <a:pt x="5787" y="7630"/>
                    </a:lnTo>
                    <a:lnTo>
                      <a:pt x="6139" y="5873"/>
                    </a:lnTo>
                    <a:lnTo>
                      <a:pt x="7155" y="4514"/>
                    </a:lnTo>
                    <a:lnTo>
                      <a:pt x="8733" y="3655"/>
                    </a:lnTo>
                    <a:lnTo>
                      <a:pt x="10780" y="3353"/>
                    </a:lnTo>
                    <a:lnTo>
                      <a:pt x="13111" y="3698"/>
                    </a:lnTo>
                    <a:lnTo>
                      <a:pt x="14766" y="4626"/>
                    </a:lnTo>
                    <a:lnTo>
                      <a:pt x="15754" y="5989"/>
                    </a:lnTo>
                    <a:lnTo>
                      <a:pt x="16082" y="7630"/>
                    </a:lnTo>
                    <a:lnTo>
                      <a:pt x="16082" y="430"/>
                    </a:lnTo>
                    <a:lnTo>
                      <a:pt x="15908" y="430"/>
                    </a:lnTo>
                    <a:lnTo>
                      <a:pt x="15908" y="2092"/>
                    </a:lnTo>
                    <a:lnTo>
                      <a:pt x="15820" y="2092"/>
                    </a:lnTo>
                    <a:lnTo>
                      <a:pt x="14678" y="1208"/>
                    </a:lnTo>
                    <a:lnTo>
                      <a:pt x="13271" y="550"/>
                    </a:lnTo>
                    <a:lnTo>
                      <a:pt x="11597" y="142"/>
                    </a:lnTo>
                    <a:lnTo>
                      <a:pt x="9649" y="0"/>
                    </a:lnTo>
                    <a:lnTo>
                      <a:pt x="5758" y="545"/>
                    </a:lnTo>
                    <a:lnTo>
                      <a:pt x="2706" y="2097"/>
                    </a:lnTo>
                    <a:lnTo>
                      <a:pt x="713" y="4530"/>
                    </a:lnTo>
                    <a:lnTo>
                      <a:pt x="0" y="7723"/>
                    </a:lnTo>
                    <a:lnTo>
                      <a:pt x="837" y="10913"/>
                    </a:lnTo>
                    <a:lnTo>
                      <a:pt x="3054" y="13281"/>
                    </a:lnTo>
                    <a:lnTo>
                      <a:pt x="6198" y="14754"/>
                    </a:lnTo>
                    <a:lnTo>
                      <a:pt x="9823" y="15261"/>
                    </a:lnTo>
                    <a:lnTo>
                      <a:pt x="11741" y="15120"/>
                    </a:lnTo>
                    <a:lnTo>
                      <a:pt x="13305" y="14732"/>
                    </a:lnTo>
                    <a:lnTo>
                      <a:pt x="14583" y="14145"/>
                    </a:lnTo>
                    <a:lnTo>
                      <a:pt x="15646" y="13415"/>
                    </a:lnTo>
                    <a:lnTo>
                      <a:pt x="15777" y="13415"/>
                    </a:lnTo>
                    <a:lnTo>
                      <a:pt x="15777" y="15138"/>
                    </a:lnTo>
                    <a:lnTo>
                      <a:pt x="15472" y="16562"/>
                    </a:lnTo>
                    <a:lnTo>
                      <a:pt x="14554" y="17592"/>
                    </a:lnTo>
                    <a:lnTo>
                      <a:pt x="13007" y="18219"/>
                    </a:lnTo>
                    <a:lnTo>
                      <a:pt x="10823" y="18430"/>
                    </a:lnTo>
                    <a:lnTo>
                      <a:pt x="9035" y="18295"/>
                    </a:lnTo>
                    <a:lnTo>
                      <a:pt x="7737" y="17923"/>
                    </a:lnTo>
                    <a:lnTo>
                      <a:pt x="6861" y="17367"/>
                    </a:lnTo>
                    <a:lnTo>
                      <a:pt x="6347" y="16677"/>
                    </a:lnTo>
                    <a:lnTo>
                      <a:pt x="479" y="16677"/>
                    </a:lnTo>
                    <a:lnTo>
                      <a:pt x="1510" y="18744"/>
                    </a:lnTo>
                    <a:lnTo>
                      <a:pt x="3641" y="20293"/>
                    </a:lnTo>
                    <a:lnTo>
                      <a:pt x="6798" y="21264"/>
                    </a:lnTo>
                    <a:lnTo>
                      <a:pt x="10908" y="21600"/>
                    </a:lnTo>
                    <a:lnTo>
                      <a:pt x="13296" y="21495"/>
                    </a:lnTo>
                    <a:lnTo>
                      <a:pt x="20061" y="18923"/>
                    </a:lnTo>
                    <a:lnTo>
                      <a:pt x="20440" y="18430"/>
                    </a:lnTo>
                    <a:lnTo>
                      <a:pt x="20894" y="17843"/>
                    </a:lnTo>
                    <a:lnTo>
                      <a:pt x="21417" y="16549"/>
                    </a:lnTo>
                    <a:lnTo>
                      <a:pt x="21586" y="15120"/>
                    </a:lnTo>
                    <a:lnTo>
                      <a:pt x="21600" y="13415"/>
                    </a:lnTo>
                    <a:lnTo>
                      <a:pt x="21600" y="43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2" name="Shape"/>
              <p:cNvSpPr/>
              <p:nvPr/>
            </p:nvSpPr>
            <p:spPr>
              <a:xfrm>
                <a:off x="597400" y="49402"/>
                <a:ext cx="120566" cy="166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5598" y="0"/>
                    </a:lnTo>
                    <a:lnTo>
                      <a:pt x="11754" y="8888"/>
                    </a:lnTo>
                    <a:lnTo>
                      <a:pt x="11129" y="10880"/>
                    </a:lnTo>
                    <a:lnTo>
                      <a:pt x="11042" y="10880"/>
                    </a:lnTo>
                    <a:lnTo>
                      <a:pt x="10119" y="8511"/>
                    </a:lnTo>
                    <a:lnTo>
                      <a:pt x="6266" y="0"/>
                    </a:lnTo>
                    <a:lnTo>
                      <a:pt x="0" y="0"/>
                    </a:lnTo>
                    <a:lnTo>
                      <a:pt x="6048" y="11578"/>
                    </a:lnTo>
                    <a:lnTo>
                      <a:pt x="6851" y="13186"/>
                    </a:lnTo>
                    <a:lnTo>
                      <a:pt x="7379" y="14377"/>
                    </a:lnTo>
                    <a:lnTo>
                      <a:pt x="7668" y="15271"/>
                    </a:lnTo>
                    <a:lnTo>
                      <a:pt x="7757" y="15986"/>
                    </a:lnTo>
                    <a:lnTo>
                      <a:pt x="7757" y="17319"/>
                    </a:lnTo>
                    <a:lnTo>
                      <a:pt x="6792" y="18207"/>
                    </a:lnTo>
                    <a:lnTo>
                      <a:pt x="2323" y="18207"/>
                    </a:lnTo>
                    <a:lnTo>
                      <a:pt x="2323" y="21600"/>
                    </a:lnTo>
                    <a:lnTo>
                      <a:pt x="5829" y="21600"/>
                    </a:lnTo>
                    <a:lnTo>
                      <a:pt x="8751" y="21341"/>
                    </a:lnTo>
                    <a:lnTo>
                      <a:pt x="10863" y="20498"/>
                    </a:lnTo>
                    <a:lnTo>
                      <a:pt x="12439" y="18978"/>
                    </a:lnTo>
                    <a:lnTo>
                      <a:pt x="13759" y="1668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sp>
        <p:nvSpPr>
          <p:cNvPr id="105" name="Freeform 31"/>
          <p:cNvSpPr/>
          <p:nvPr/>
        </p:nvSpPr>
        <p:spPr>
          <a:xfrm rot="10800000">
            <a:off x="-2540845" y="4820051"/>
            <a:ext cx="5405218" cy="5341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051" y="0"/>
                </a:moveTo>
                <a:lnTo>
                  <a:pt x="14051" y="8056"/>
                </a:lnTo>
                <a:lnTo>
                  <a:pt x="21600" y="8056"/>
                </a:lnTo>
                <a:lnTo>
                  <a:pt x="8215" y="21600"/>
                </a:lnTo>
                <a:lnTo>
                  <a:pt x="0" y="21600"/>
                </a:lnTo>
                <a:lnTo>
                  <a:pt x="0" y="14166"/>
                </a:lnTo>
                <a:lnTo>
                  <a:pt x="14051" y="0"/>
                </a:lnTo>
                <a:close/>
              </a:path>
            </a:pathLst>
          </a:custGeom>
          <a:solidFill>
            <a:srgbClr val="03A7C8">
              <a:alpha val="72000"/>
            </a:srgb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